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48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 snapToObjects="1" showGuides="1">
      <p:cViewPr>
        <p:scale>
          <a:sx n="72" d="100"/>
          <a:sy n="72" d="100"/>
        </p:scale>
        <p:origin x="2024" y="11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2430B-2013-CE46-86FD-15447A6E7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B902-B2D5-9644-B762-C3AAF5BFA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9473D-6F6C-494B-AD9A-40E890F4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36519-3840-5443-9263-26CBF7EE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34FB6-3320-E244-B01E-DA19F4A01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512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F60F7-CA6F-D846-9284-80A6B1DCE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3151B-3998-544C-A21B-9E3946489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FEEC2-925F-3547-AF63-031D7A9A2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BEC769-15E4-7140-A1ED-1D9B7B632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11338E-2CF2-7F44-BCDD-9144A42D67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23190E-00BD-864A-BDE3-E38A35D1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75E595-16CB-D049-9B5C-A4F43540A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267293-CA44-A941-9D23-8C9C26967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207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1BA73-2C7E-1D47-B464-6B68E7529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D20C4A-83D4-C549-943D-09874EE9E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6ADCC-71B0-A94D-8D85-52360644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DBC3F4-3010-F242-B055-4D2D2D32D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250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868275-9C7C-A843-8382-E6C5A9BC9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9004AE-8229-E646-9091-1DAB71CD8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8B41F1-ED3C-E147-8604-5293E0B27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588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EFFC-DA14-F04B-A0F1-866A77CE2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C7385-A3C0-8A42-8C08-86F34B0F3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3B4B3-00F4-1844-9FBC-5DF8C90C9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D54935-C5DD-A74E-80FE-AF693467A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2E3962-6B5B-2543-8751-D4A8467AC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C2019-9F78-C34A-8708-CABFBF73B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60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63038-AFC4-164D-8315-84CA82B9D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4B8D1-FD62-1045-97C2-99E5D0345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D8664-8FAC-AC4F-810A-EF8A079BD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2FF27-CA2D-9048-8CAE-4FD5BCEC9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3731EC-13E8-3A46-A085-01FBA4429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8D89F1-468B-0841-AB9E-8F77EA72B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3314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DE54-40CB-AD41-B74C-D189ED936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A2237B-F81E-404E-81F4-5DB14F6148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04325-47D2-864D-9494-EC65166B5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4CED7-C873-634D-ACE4-8CA985E6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9A8B9-80AD-5F4E-A345-B28C53AB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09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9189E5-3B05-834D-992A-0B0FF31A30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615C6-A6C8-094D-A504-F11AA23E3B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CF922-404E-7143-B246-497D6BD02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9AED8-E688-2646-A9F2-F76B5C20B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69955-1C93-CA43-8686-96FBEADF5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89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7819F5D-98BD-4542-961E-DEA7CB1B312F}"/>
              </a:ext>
            </a:extLst>
          </p:cNvPr>
          <p:cNvSpPr txBox="1">
            <a:spLocks/>
          </p:cNvSpPr>
          <p:nvPr userDrawn="1"/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40275F93-B6A2-904E-AA64-A30A1F6261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32000" y="1974850"/>
            <a:ext cx="81280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2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7095E-7576-0D45-ADDE-7F60604BAD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389F9-726D-2B44-93D8-F5DD34B2D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CD477C5-206F-1041-807D-C2C49920B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29384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EDA16B-1BAD-6C4F-BB91-737BD7423C2C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BEA2FDE-5BBC-C146-AC19-D7EBE65E13E5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76B747-95CD-724C-81EA-31EF78A5AA94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D14C73-4914-DF46-ACF4-A7162D93F7BB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372D77-CE44-D64A-9B33-0B7347B8F121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8F2D78-DBF2-F54E-84BA-C86E13D473F5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E92130-6431-C74B-9199-3BD8EF85418D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343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po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29F20-353A-554B-B937-F07B38B78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C80E359-520A-7947-966F-4B8AA031D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C0A1E0-4F25-3146-AA1F-96E596391521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36D6737-5CFD-AA4A-9542-6C17E7EA28A2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EAE03ED-1C4E-9441-AE61-FBB521943E1D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E5F21DD-A99A-7946-86F9-3BC67FE37CBB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19464A-86F2-2144-AAC2-99DC17BE91F9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B5441C-3C67-B043-8A60-B768FD035788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35EB0B4-563F-2640-A720-3121C1CFFE2C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AF6D9366-9143-8D4D-9078-9074575F4B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09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k Comp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F8DF8-EEFE-4547-8AEC-3733FF606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FC04226-61F0-884D-83D5-77BBDD029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2DE171-61CC-094D-A826-0DAA8D8A681F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F30AB5F-D1B4-B241-A84C-28C7DD319AD6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78B3DBF-1321-6E40-8EBF-4D19C97F0D1B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0704A1-5304-054F-B8C8-2B7809E30CCF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86C42D1-F32E-5E45-B84B-2F46A4C889E4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9B915F-C8C9-C246-90F8-0FC7E60E9CA1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8C01918-F4A6-C74B-BCA8-687FD02B51CD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A close up of a sign&#10;&#10;Description automatically generated">
            <a:extLst>
              <a:ext uri="{FF2B5EF4-FFF2-40B4-BE49-F238E27FC236}">
                <a16:creationId xmlns:a16="http://schemas.microsoft.com/office/drawing/2014/main" id="{150E0765-D296-8D4C-A33F-31461B22B5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56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ture Wo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0E874-578D-BF48-894D-7BDCB68A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BD50B27-91D6-E74A-ADA1-1E875FDDE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002AD5-9BDE-BF4D-8AFA-A34F4B226CB8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6CF06F-B634-344E-82B1-AEF1AA311036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1834E99-D5C6-2E41-A621-D1D947D7F008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A031B9F-FC6A-A44D-A8E6-7DDDA8E7BDC8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8D264DF-6F32-A34D-90DB-0DF83C14C82F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9C015BE-422B-0F41-8F98-94C0BE0531FB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E638B65-E3E7-D54A-8C30-53D1CB66CD6C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A close up of a sign&#10;&#10;Description automatically generated">
            <a:extLst>
              <a:ext uri="{FF2B5EF4-FFF2-40B4-BE49-F238E27FC236}">
                <a16:creationId xmlns:a16="http://schemas.microsoft.com/office/drawing/2014/main" id="{922655CC-BB02-534F-9291-04BCD1F451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55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56710-D9D7-5440-B5C0-F78D33760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70471-5327-6B47-BD34-4CE4B1171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F5778-9E9F-7D42-BFA5-90C973952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40A51-6204-5849-ADD0-F2526A7F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8DB21-2E46-7D49-BC27-941CC8B32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129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AEB24-A79C-0544-AD18-5F344A100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3085E-21E2-684D-A66A-6037841DD9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7A77C3-94AD-B94D-B66B-E98012AAD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A75C6-1519-804B-A544-E4478FDAB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C7CC6-DE84-954E-A277-FFE42E4F1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94FBDF-18D0-8841-9202-3BA5095C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79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2D14D9-0A2C-3145-98C9-C369F92F8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6B856-2E0A-F047-AC7D-B488D7194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C582C-363C-E444-A469-ABC3AD28C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E6A32-9A68-D848-9B63-91320AE38FA8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25AE5-F0F6-9D4B-90E9-AAE9B4F4FC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7B294-0071-7F4E-87E9-8FC96EE77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490AC4-E40B-EC4F-8C4A-2859D7406B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77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6" r:id="rId2"/>
    <p:sldLayoutId id="2147483661" r:id="rId3"/>
    <p:sldLayoutId id="2147483672" r:id="rId4"/>
    <p:sldLayoutId id="2147483673" r:id="rId5"/>
    <p:sldLayoutId id="2147483674" r:id="rId6"/>
    <p:sldLayoutId id="2147483675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0F487E"/>
          </a:solidFill>
          <a:latin typeface="Franklin Gothic Medium" panose="020B06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www.rocos.io/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2236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A9A74-4349-9E40-99B6-F81FE5BC5B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1500" dirty="0"/>
              <a:t>GOCPI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A46FDF-4406-624C-9128-AF9F1B26C8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Scalable Energy Systems Modelling Solution</a:t>
            </a:r>
          </a:p>
          <a:p>
            <a:r>
              <a:rPr lang="en-US" dirty="0"/>
              <a:t>Author: Connor McDowall</a:t>
            </a:r>
          </a:p>
          <a:p>
            <a:r>
              <a:rPr lang="en-US" dirty="0"/>
              <a:t>Supervisor: Rosalind Archer</a:t>
            </a:r>
          </a:p>
        </p:txBody>
      </p:sp>
    </p:spTree>
    <p:extLst>
      <p:ext uri="{BB962C8B-B14F-4D97-AF65-F5344CB8AC3E}">
        <p14:creationId xmlns:p14="http://schemas.microsoft.com/office/powerpoint/2010/main" val="1180823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8BC03-639F-F344-B7C8-06AC502C4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On the precipice of catastrophe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3840E-A75E-CE42-90E1-D3A62A2DE623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400" b="1" dirty="0">
                <a:solidFill>
                  <a:srgbClr val="135AA8"/>
                </a:solidFill>
              </a:rPr>
              <a:t>Company: </a:t>
            </a:r>
            <a:r>
              <a:rPr lang="en-GB" sz="1400" dirty="0" err="1">
                <a:solidFill>
                  <a:srgbClr val="135AA8"/>
                </a:solidFill>
              </a:rPr>
              <a:t>Rocos</a:t>
            </a:r>
            <a:endParaRPr lang="en-GB" sz="1400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400" b="1" dirty="0">
                <a:solidFill>
                  <a:srgbClr val="135AA8"/>
                </a:solidFill>
              </a:rPr>
              <a:t>Industry: </a:t>
            </a:r>
            <a:r>
              <a:rPr lang="en-GB" sz="1400" dirty="0">
                <a:solidFill>
                  <a:srgbClr val="135AA8"/>
                </a:solidFill>
              </a:rPr>
              <a:t>Software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b="1" dirty="0">
                <a:solidFill>
                  <a:srgbClr val="135AA8"/>
                </a:solidFill>
              </a:rPr>
              <a:t>Founders: </a:t>
            </a:r>
            <a:r>
              <a:rPr lang="en-GB" sz="1400" dirty="0">
                <a:solidFill>
                  <a:srgbClr val="135AA8"/>
                </a:solidFill>
              </a:rPr>
              <a:t>David </a:t>
            </a:r>
            <a:r>
              <a:rPr lang="en-GB" sz="1400" dirty="0" err="1">
                <a:solidFill>
                  <a:srgbClr val="135AA8"/>
                </a:solidFill>
              </a:rPr>
              <a:t>Inggs</a:t>
            </a:r>
            <a:r>
              <a:rPr lang="en-GB" sz="1400" dirty="0">
                <a:solidFill>
                  <a:srgbClr val="135AA8"/>
                </a:solidFill>
              </a:rPr>
              <a:t> and Richard </a:t>
            </a:r>
            <a:r>
              <a:rPr lang="en-GB" sz="1400" dirty="0" err="1">
                <a:solidFill>
                  <a:srgbClr val="135AA8"/>
                </a:solidFill>
              </a:rPr>
              <a:t>Stinear</a:t>
            </a:r>
            <a:endParaRPr lang="en-GB" sz="1400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400" b="1" dirty="0">
                <a:solidFill>
                  <a:srgbClr val="135AA8"/>
                </a:solidFill>
              </a:rPr>
              <a:t>Founded: </a:t>
            </a:r>
            <a:r>
              <a:rPr lang="en-GB" sz="1400" dirty="0">
                <a:solidFill>
                  <a:srgbClr val="135AA8"/>
                </a:solidFill>
              </a:rPr>
              <a:t>2017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b="1" dirty="0">
                <a:solidFill>
                  <a:srgbClr val="135AA8"/>
                </a:solidFill>
              </a:rPr>
              <a:t>Description: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solidFill>
                  <a:srgbClr val="135AA8"/>
                </a:solidFill>
              </a:rPr>
              <a:t>’</a:t>
            </a:r>
            <a:r>
              <a:rPr lang="en-GB" sz="1400" dirty="0" err="1">
                <a:solidFill>
                  <a:srgbClr val="135AA8"/>
                </a:solidFill>
              </a:rPr>
              <a:t>Rocos</a:t>
            </a:r>
            <a:r>
              <a:rPr lang="en-GB" sz="1400" dirty="0">
                <a:solidFill>
                  <a:srgbClr val="135AA8"/>
                </a:solidFill>
              </a:rPr>
              <a:t> is focussed on solving global challenges at scale using robotics. </a:t>
            </a:r>
            <a:r>
              <a:rPr lang="en-GB" sz="1400" dirty="0" err="1">
                <a:solidFill>
                  <a:srgbClr val="135AA8"/>
                </a:solidFill>
              </a:rPr>
              <a:t>Rocos</a:t>
            </a:r>
            <a:r>
              <a:rPr lang="en-GB" sz="1400" dirty="0">
                <a:solidFill>
                  <a:srgbClr val="135AA8"/>
                </a:solidFill>
              </a:rPr>
              <a:t> provides a centralized cloud platform that helps robotics teams operationalise their autonomous robotics fleet. A dog-like Spot robot can be remotely controlled from anywhere in the world with the cloud-based software platform. This includes the ability to not only manually tele-operate the robots, but also monitor operations and redirect new missions as needed.’ - (Scale Up NZ, 2020)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b="1" dirty="0">
                <a:solidFill>
                  <a:srgbClr val="135AA8"/>
                </a:solidFill>
              </a:rPr>
              <a:t>Website: </a:t>
            </a:r>
            <a:r>
              <a:rPr lang="en-GB" sz="1400" dirty="0" err="1">
                <a:solidFill>
                  <a:srgbClr val="135AA8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Rocos</a:t>
            </a: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5" name="Picture 4" descr="A small boat in a large body of water&#10;&#10;Description automatically generated">
            <a:extLst>
              <a:ext uri="{FF2B5EF4-FFF2-40B4-BE49-F238E27FC236}">
                <a16:creationId xmlns:a16="http://schemas.microsoft.com/office/drawing/2014/main" id="{CBFAB204-97CD-5641-BA44-B93767D3E6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42" r="15597"/>
          <a:stretch/>
        </p:blipFill>
        <p:spPr>
          <a:xfrm>
            <a:off x="856445" y="1170655"/>
            <a:ext cx="4863353" cy="43641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DB77C5D-425F-C146-B0E6-3EF68C68DD5E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63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69E0A-DA4E-DE41-82AA-810F2367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Empower users to influence policy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7E4BE6-F557-6849-B4A2-A522588558B4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24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D81EE-629D-5143-A1C7-AB41115D9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Product development is in full flight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AF18A7-7F80-0940-9B3E-519EF740A867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phone&#10;&#10;Description automatically generated">
            <a:extLst>
              <a:ext uri="{FF2B5EF4-FFF2-40B4-BE49-F238E27FC236}">
                <a16:creationId xmlns:a16="http://schemas.microsoft.com/office/drawing/2014/main" id="{43AA232F-4FA5-8D4A-9B3B-167CD3FA7B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13" r="17243"/>
          <a:stretch/>
        </p:blipFill>
        <p:spPr>
          <a:xfrm>
            <a:off x="838199" y="1171574"/>
            <a:ext cx="4881599" cy="436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042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E1F98-A735-6A41-A777-FFF1DB81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However, the road will be long and hard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EBCEC1-9043-CA4B-BF0D-0D8D0BAB748C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is cross country skiing on a snow covered mountain&#10;&#10;Description automatically generated">
            <a:extLst>
              <a:ext uri="{FF2B5EF4-FFF2-40B4-BE49-F238E27FC236}">
                <a16:creationId xmlns:a16="http://schemas.microsoft.com/office/drawing/2014/main" id="{F96357B9-1E64-834C-AACF-A04ECB183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37" r="15037"/>
          <a:stretch/>
        </p:blipFill>
        <p:spPr>
          <a:xfrm>
            <a:off x="838199" y="1171573"/>
            <a:ext cx="4881599" cy="436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562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236853"/>
      </p:ext>
    </p:extLst>
  </p:cSld>
  <p:clrMapOvr>
    <a:masterClrMapping/>
  </p:clrMapOvr>
</p:sld>
</file>

<file path=ppt/theme/theme1.xml><?xml version="1.0" encoding="utf-8"?>
<a:theme xmlns:a="http://schemas.openxmlformats.org/drawingml/2006/main" name="GOCP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139</Words>
  <Application>Microsoft Macintosh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Franklin Gothic Medium</vt:lpstr>
      <vt:lpstr>GOCPI</vt:lpstr>
      <vt:lpstr>PowerPoint Presentation</vt:lpstr>
      <vt:lpstr>GOCPI</vt:lpstr>
      <vt:lpstr>On the precipice of catastrophe</vt:lpstr>
      <vt:lpstr>Empower users to influence policy</vt:lpstr>
      <vt:lpstr>Product development is in full flight</vt:lpstr>
      <vt:lpstr>However, the road will be long and hard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Connor McDowall</dc:creator>
  <cp:lastModifiedBy>Connor McDowall</cp:lastModifiedBy>
  <cp:revision>19</cp:revision>
  <dcterms:created xsi:type="dcterms:W3CDTF">2020-08-09T09:23:17Z</dcterms:created>
  <dcterms:modified xsi:type="dcterms:W3CDTF">2020-08-09T20:37:59Z</dcterms:modified>
</cp:coreProperties>
</file>

<file path=docProps/thumbnail.jpeg>
</file>